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8"/>
  </p:notesMasterIdLst>
  <p:sldIdLst>
    <p:sldId id="256" r:id="rId2"/>
    <p:sldId id="257" r:id="rId3"/>
    <p:sldId id="262" r:id="rId4"/>
    <p:sldId id="264" r:id="rId5"/>
    <p:sldId id="282" r:id="rId6"/>
    <p:sldId id="258" r:id="rId7"/>
    <p:sldId id="265" r:id="rId8"/>
    <p:sldId id="281" r:id="rId9"/>
    <p:sldId id="263" r:id="rId10"/>
    <p:sldId id="283" r:id="rId11"/>
    <p:sldId id="284" r:id="rId12"/>
    <p:sldId id="285" r:id="rId13"/>
    <p:sldId id="266" r:id="rId14"/>
    <p:sldId id="278" r:id="rId15"/>
    <p:sldId id="269" r:id="rId16"/>
    <p:sldId id="268" r:id="rId17"/>
    <p:sldId id="280" r:id="rId18"/>
    <p:sldId id="270" r:id="rId19"/>
    <p:sldId id="271" r:id="rId20"/>
    <p:sldId id="277" r:id="rId21"/>
    <p:sldId id="286" r:id="rId22"/>
    <p:sldId id="272" r:id="rId23"/>
    <p:sldId id="273" r:id="rId24"/>
    <p:sldId id="275" r:id="rId25"/>
    <p:sldId id="276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92" autoAdjust="0"/>
  </p:normalViewPr>
  <p:slideViewPr>
    <p:cSldViewPr snapToGrid="0">
      <p:cViewPr varScale="1">
        <p:scale>
          <a:sx n="106" d="100"/>
          <a:sy n="106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90" d="100"/>
          <a:sy n="90" d="100"/>
        </p:scale>
        <p:origin x="1852" y="-308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7D372-00FA-487D-A714-BB4B70E2ED43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BDBB2-46AD-4B78-82BF-EF82FAA9E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9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BDBB2-46AD-4B78-82BF-EF82FAA9E8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0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2120-68BB-4000-9C15-921CD9FF3E37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096B-C5DC-4C0F-93EF-355EDE9BC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4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2120-68BB-4000-9C15-921CD9FF3E37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096B-C5DC-4C0F-93EF-355EDE9BC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09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2120-68BB-4000-9C15-921CD9FF3E37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096B-C5DC-4C0F-93EF-355EDE9BC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50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2120-68BB-4000-9C15-921CD9FF3E37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096B-C5DC-4C0F-93EF-355EDE9BC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92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2120-68BB-4000-9C15-921CD9FF3E37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096B-C5DC-4C0F-93EF-355EDE9BC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63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2120-68BB-4000-9C15-921CD9FF3E37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096B-C5DC-4C0F-93EF-355EDE9BC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93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2120-68BB-4000-9C15-921CD9FF3E37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096B-C5DC-4C0F-93EF-355EDE9BC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5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2120-68BB-4000-9C15-921CD9FF3E37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096B-C5DC-4C0F-93EF-355EDE9BC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23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2120-68BB-4000-9C15-921CD9FF3E37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096B-C5DC-4C0F-93EF-355EDE9BC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91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2120-68BB-4000-9C15-921CD9FF3E37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096B-C5DC-4C0F-93EF-355EDE9BC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63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2120-68BB-4000-9C15-921CD9FF3E37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096B-C5DC-4C0F-93EF-355EDE9BC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60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2120-68BB-4000-9C15-921CD9FF3E37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096B-C5DC-4C0F-93EF-355EDE9BC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8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F2120-68BB-4000-9C15-921CD9FF3E37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096B-C5DC-4C0F-93EF-355EDE9BC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13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8ECF2120-68BB-4000-9C15-921CD9FF3E37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A1BB096B-C5DC-4C0F-93EF-355EDE9BC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09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ECF2120-68BB-4000-9C15-921CD9FF3E37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A1BB096B-C5DC-4C0F-93EF-355EDE9BC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74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Exception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</p:spTree>
    <p:extLst>
      <p:ext uri="{BB962C8B-B14F-4D97-AF65-F5344CB8AC3E}">
        <p14:creationId xmlns:p14="http://schemas.microsoft.com/office/powerpoint/2010/main" val="170178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ClassCast</a:t>
            </a:r>
            <a:r>
              <a:rPr lang="en-US" dirty="0"/>
              <a:t> Exception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67" y="2222287"/>
            <a:ext cx="8496022" cy="334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10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NullPointer</a:t>
            </a:r>
            <a:r>
              <a:rPr lang="en-US" dirty="0"/>
              <a:t> Exception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222287"/>
            <a:ext cx="8712668" cy="363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Exception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3" y="2157984"/>
            <a:ext cx="6012546" cy="43342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916" y="1921620"/>
            <a:ext cx="5691292" cy="3034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84264" y="1481328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From Java 7- </a:t>
            </a:r>
          </a:p>
        </p:txBody>
      </p:sp>
    </p:spTree>
    <p:extLst>
      <p:ext uri="{BB962C8B-B14F-4D97-AF65-F5344CB8AC3E}">
        <p14:creationId xmlns:p14="http://schemas.microsoft.com/office/powerpoint/2010/main" val="4199303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Exception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51" b="17283"/>
          <a:stretch/>
        </p:blipFill>
        <p:spPr>
          <a:xfrm>
            <a:off x="654551" y="2441448"/>
            <a:ext cx="8953863" cy="2843784"/>
          </a:xfrm>
        </p:spPr>
      </p:pic>
    </p:spTree>
    <p:extLst>
      <p:ext uri="{BB962C8B-B14F-4D97-AF65-F5344CB8AC3E}">
        <p14:creationId xmlns:p14="http://schemas.microsoft.com/office/powerpoint/2010/main" val="1509137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Vs Exception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2222287"/>
            <a:ext cx="10483498" cy="341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26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Exception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729" r="2182" b="14404"/>
          <a:stretch/>
        </p:blipFill>
        <p:spPr>
          <a:xfrm>
            <a:off x="810000" y="1911096"/>
            <a:ext cx="10119277" cy="4514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2463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Unreachable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50" y="2222287"/>
            <a:ext cx="9769137" cy="363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10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UserDefined</a:t>
            </a:r>
            <a:r>
              <a:rPr lang="en-US" dirty="0"/>
              <a:t> Exception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60" y="1614483"/>
            <a:ext cx="4435224" cy="4488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36" y="1614483"/>
            <a:ext cx="4679085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94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in Constructor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9" b="23763"/>
          <a:stretch/>
        </p:blipFill>
        <p:spPr>
          <a:xfrm rot="10800000">
            <a:off x="1130040" y="2212845"/>
            <a:ext cx="9183990" cy="4014218"/>
          </a:xfrm>
        </p:spPr>
      </p:pic>
    </p:spTree>
    <p:extLst>
      <p:ext uri="{BB962C8B-B14F-4D97-AF65-F5344CB8AC3E}">
        <p14:creationId xmlns:p14="http://schemas.microsoft.com/office/powerpoint/2010/main" val="86382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Explicitly Throw and </a:t>
            </a:r>
            <a:r>
              <a:rPr lang="en-US" dirty="0" err="1"/>
              <a:t>Rethrow</a:t>
            </a:r>
            <a:r>
              <a:rPr lang="en-US" dirty="0"/>
              <a:t> an Exception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1" b="23834"/>
          <a:stretch/>
        </p:blipFill>
        <p:spPr>
          <a:xfrm>
            <a:off x="6441989" y="2834934"/>
            <a:ext cx="5341769" cy="237714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1" y="2222287"/>
            <a:ext cx="6047581" cy="42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5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Abnormal condition </a:t>
            </a:r>
            <a:r>
              <a:rPr lang="en-US" dirty="0"/>
              <a:t>which occurs during run time and disrupts the normal flow of the program.</a:t>
            </a:r>
          </a:p>
          <a:p>
            <a:r>
              <a:rPr lang="en-US" dirty="0"/>
              <a:t> If this exception is not handled properly,</a:t>
            </a:r>
          </a:p>
          <a:p>
            <a:pPr marL="457200" lvl="1" indent="0">
              <a:buNone/>
            </a:pPr>
            <a:r>
              <a:rPr lang="en-US" dirty="0"/>
              <a:t>	program will not be executed. </a:t>
            </a:r>
          </a:p>
          <a:p>
            <a:pPr marL="457200" lvl="1" indent="0">
              <a:buNone/>
            </a:pPr>
            <a:r>
              <a:rPr lang="en-US" dirty="0"/>
              <a:t>	Hence, causing the abrupt termination of the program. </a:t>
            </a:r>
          </a:p>
        </p:txBody>
      </p:sp>
    </p:spTree>
    <p:extLst>
      <p:ext uri="{BB962C8B-B14F-4D97-AF65-F5344CB8AC3E}">
        <p14:creationId xmlns:p14="http://schemas.microsoft.com/office/powerpoint/2010/main" val="3722079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376" y="447188"/>
            <a:ext cx="11525256" cy="970450"/>
          </a:xfrm>
        </p:spPr>
        <p:txBody>
          <a:bodyPr/>
          <a:lstStyle/>
          <a:p>
            <a:r>
              <a:rPr lang="en-US" sz="3600" dirty="0" err="1"/>
              <a:t>ClassNotFound</a:t>
            </a:r>
            <a:r>
              <a:rPr lang="en-US" sz="3600" dirty="0"/>
              <a:t>  		Vs	    </a:t>
            </a:r>
            <a:r>
              <a:rPr lang="en-US" sz="3600" dirty="0" err="1"/>
              <a:t>NoClassDefFoundError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02" y="1883664"/>
            <a:ext cx="10375659" cy="19751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06" y="4033663"/>
            <a:ext cx="4663844" cy="2057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859" y="4033663"/>
            <a:ext cx="3444538" cy="182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971032" y="5899880"/>
            <a:ext cx="56692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When you compile the above program, two .class files will be generated. One is 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A.class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 and another one is 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B.class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. If you remove the 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A.class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file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 and run the 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B.class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 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file, Java Runtime System will throw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NoClassDefFoundError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 like below,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301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UDF -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74" y="1407389"/>
            <a:ext cx="6325148" cy="2514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521" y="1223085"/>
            <a:ext cx="4244708" cy="16994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459" y="4040542"/>
            <a:ext cx="6111770" cy="24309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31720" y="347472"/>
            <a:ext cx="536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</a:t>
            </a:r>
            <a:r>
              <a:rPr lang="en-US" dirty="0" err="1"/>
              <a:t>yu</a:t>
            </a:r>
            <a:r>
              <a:rPr lang="en-US" dirty="0"/>
              <a:t> create user defined </a:t>
            </a:r>
            <a:r>
              <a:rPr lang="en-US" dirty="0" err="1"/>
              <a:t>RuntimeException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97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Method Overriding and Exception</a:t>
            </a:r>
            <a:br>
              <a:rPr lang="en-US" sz="1800" dirty="0"/>
            </a:br>
            <a:r>
              <a:rPr lang="en-US" sz="3200" dirty="0"/>
              <a:t>Case 1: Superclass with No Exception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8"/>
          <a:stretch/>
        </p:blipFill>
        <p:spPr>
          <a:xfrm>
            <a:off x="579902" y="1536192"/>
            <a:ext cx="11252838" cy="4919472"/>
          </a:xfrm>
        </p:spPr>
      </p:pic>
    </p:spTree>
    <p:extLst>
      <p:ext uri="{BB962C8B-B14F-4D97-AF65-F5344CB8AC3E}">
        <p14:creationId xmlns:p14="http://schemas.microsoft.com/office/powerpoint/2010/main" val="3188197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Method Overriding and Exception</a:t>
            </a:r>
            <a:br>
              <a:rPr lang="en-US" sz="1800" dirty="0"/>
            </a:br>
            <a:r>
              <a:rPr lang="en-US" sz="3200" dirty="0"/>
              <a:t>Case 2: Superclass throws an </a:t>
            </a:r>
            <a:r>
              <a:rPr lang="en-US" sz="3200" dirty="0">
                <a:solidFill>
                  <a:srgbClr val="FF0000"/>
                </a:solidFill>
              </a:rPr>
              <a:t>Unchecked Exception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6" b="11612"/>
          <a:stretch/>
        </p:blipFill>
        <p:spPr>
          <a:xfrm>
            <a:off x="309056" y="1993392"/>
            <a:ext cx="11573885" cy="3593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0130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Method Overriding and Exception</a:t>
            </a:r>
            <a:br>
              <a:rPr lang="en-US" sz="1800" dirty="0"/>
            </a:br>
            <a:r>
              <a:rPr lang="en-US" sz="3200" dirty="0"/>
              <a:t>Case 3: Superclass throws an </a:t>
            </a:r>
            <a:r>
              <a:rPr lang="en-US" sz="3200" dirty="0" err="1">
                <a:solidFill>
                  <a:srgbClr val="FF0000"/>
                </a:solidFill>
              </a:rPr>
              <a:t>CheckException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" t="21142" r="189" b="14029"/>
          <a:stretch/>
        </p:blipFill>
        <p:spPr>
          <a:xfrm>
            <a:off x="810000" y="2130552"/>
            <a:ext cx="8590160" cy="396849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195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47188"/>
            <a:ext cx="11539728" cy="970450"/>
          </a:xfrm>
        </p:spPr>
        <p:txBody>
          <a:bodyPr/>
          <a:lstStyle/>
          <a:p>
            <a:r>
              <a:rPr lang="en-US" sz="2000" dirty="0"/>
              <a:t>Method Overriding and Exception</a:t>
            </a:r>
            <a:br>
              <a:rPr lang="en-US" sz="2000" dirty="0"/>
            </a:br>
            <a:r>
              <a:rPr lang="en-US" sz="2400" dirty="0"/>
              <a:t>Case 4: Superclass throws an </a:t>
            </a:r>
            <a:r>
              <a:rPr lang="en-US" sz="2400" dirty="0" err="1">
                <a:solidFill>
                  <a:srgbClr val="FF0000"/>
                </a:solidFill>
              </a:rPr>
              <a:t>CheckExceptionUnCheckedException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0"/>
          <a:stretch/>
        </p:blipFill>
        <p:spPr>
          <a:xfrm rot="10800000">
            <a:off x="1083606" y="1901948"/>
            <a:ext cx="9560010" cy="4517208"/>
          </a:xfrm>
        </p:spPr>
      </p:pic>
    </p:spTree>
    <p:extLst>
      <p:ext uri="{BB962C8B-B14F-4D97-AF65-F5344CB8AC3E}">
        <p14:creationId xmlns:p14="http://schemas.microsoft.com/office/powerpoint/2010/main" val="2241783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 - Exception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1904104"/>
            <a:ext cx="10294836" cy="463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88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0"/>
          <a:stretch/>
        </p:blipFill>
        <p:spPr>
          <a:xfrm>
            <a:off x="103631" y="73152"/>
            <a:ext cx="12088369" cy="67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66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Try…Catch  Case 2: throws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8"/>
          <a:stretch/>
        </p:blipFill>
        <p:spPr>
          <a:xfrm flipH="1" flipV="1">
            <a:off x="206526" y="2115558"/>
            <a:ext cx="5349240" cy="3208361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69"/>
          <a:stretch/>
        </p:blipFill>
        <p:spPr>
          <a:xfrm rot="10800000">
            <a:off x="5555766" y="5504397"/>
            <a:ext cx="6404585" cy="119273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456" y="2115558"/>
            <a:ext cx="5782398" cy="3388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26" y="5285232"/>
            <a:ext cx="3831673" cy="157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9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Method: </a:t>
            </a:r>
            <a:r>
              <a:rPr lang="en-US" dirty="0" err="1"/>
              <a:t>Arithmatic</a:t>
            </a:r>
            <a:r>
              <a:rPr lang="en-US" dirty="0"/>
              <a:t> Exception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99" y="2157105"/>
            <a:ext cx="7086281" cy="29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76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API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0" t="6716" r="1500" b="-363"/>
          <a:stretch/>
        </p:blipFill>
        <p:spPr>
          <a:xfrm>
            <a:off x="810000" y="1581912"/>
            <a:ext cx="10791454" cy="5193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3450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Block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58" y="1901952"/>
            <a:ext cx="5803341" cy="2475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25" b="13158"/>
          <a:stretch/>
        </p:blipFill>
        <p:spPr>
          <a:xfrm>
            <a:off x="6341412" y="4377388"/>
            <a:ext cx="5721978" cy="2344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27" y="4693196"/>
            <a:ext cx="5413249" cy="1945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256" y="202176"/>
            <a:ext cx="5872628" cy="40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00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NumberFormat</a:t>
            </a:r>
            <a:r>
              <a:rPr lang="en-US" dirty="0"/>
              <a:t> Exception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23" y="1874815"/>
            <a:ext cx="6515665" cy="16308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429" y="3797851"/>
            <a:ext cx="6767146" cy="27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26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Exception in Method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7" b="11936"/>
          <a:stretch/>
        </p:blipFill>
        <p:spPr>
          <a:xfrm>
            <a:off x="128016" y="1891020"/>
            <a:ext cx="6327648" cy="362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20267" r="-1733" b="22267"/>
          <a:stretch/>
        </p:blipFill>
        <p:spPr>
          <a:xfrm>
            <a:off x="6455664" y="3704632"/>
            <a:ext cx="5690367" cy="249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590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4200</TotalTime>
  <Words>225</Words>
  <Application>Microsoft Macintosh PowerPoint</Application>
  <PresentationFormat>Widescreen</PresentationFormat>
  <Paragraphs>34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Century Gothic</vt:lpstr>
      <vt:lpstr>Open Sans</vt:lpstr>
      <vt:lpstr>Wingdings 2</vt:lpstr>
      <vt:lpstr>Quotable</vt:lpstr>
      <vt:lpstr>Exception </vt:lpstr>
      <vt:lpstr>Exception</vt:lpstr>
      <vt:lpstr>PowerPoint Presentation</vt:lpstr>
      <vt:lpstr>Case 1: Try…Catch  Case 2: throws</vt:lpstr>
      <vt:lpstr>Inside Method: Arithmatic Exception </vt:lpstr>
      <vt:lpstr>Exception API</vt:lpstr>
      <vt:lpstr>Finally Block</vt:lpstr>
      <vt:lpstr>NumberFormat Exception</vt:lpstr>
      <vt:lpstr>Handle Exception in Method</vt:lpstr>
      <vt:lpstr>ClassCast Exception</vt:lpstr>
      <vt:lpstr>NullPointer Exception</vt:lpstr>
      <vt:lpstr>Multiple Exception</vt:lpstr>
      <vt:lpstr>Advantages of Exception</vt:lpstr>
      <vt:lpstr>Error Vs Exception</vt:lpstr>
      <vt:lpstr>Types of Exception</vt:lpstr>
      <vt:lpstr>Unreachable Code</vt:lpstr>
      <vt:lpstr>UserDefined Exception</vt:lpstr>
      <vt:lpstr>Exception in Constructor</vt:lpstr>
      <vt:lpstr>Explicitly Throw and Rethrow an Exception</vt:lpstr>
      <vt:lpstr>ClassNotFound    Vs     NoClassDefFoundError</vt:lpstr>
      <vt:lpstr>UDF - Account</vt:lpstr>
      <vt:lpstr>Method Overriding and Exception Case 1: Superclass with No Exception</vt:lpstr>
      <vt:lpstr>Method Overriding and Exception Case 2: Superclass throws an Unchecked Exception</vt:lpstr>
      <vt:lpstr>Method Overriding and Exception Case 3: Superclass throws an CheckException</vt:lpstr>
      <vt:lpstr>Method Overriding and Exception Case 4: Superclass throws an CheckExceptionUnCheckedException</vt:lpstr>
      <vt:lpstr>Lambda Expression - Exception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</dc:title>
  <dc:creator>Ashu Jauhari</dc:creator>
  <cp:lastModifiedBy>Ashu Jauhari</cp:lastModifiedBy>
  <cp:revision>163</cp:revision>
  <dcterms:created xsi:type="dcterms:W3CDTF">2017-03-29T13:25:54Z</dcterms:created>
  <dcterms:modified xsi:type="dcterms:W3CDTF">2021-10-22T08:39:50Z</dcterms:modified>
</cp:coreProperties>
</file>